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6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BE98-CF76-4B4E-8E1E-0BC603B49BEB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100BF-27F9-41AD-9A7E-FF15A980053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606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100BF-27F9-41AD-9A7E-FF15A980053D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669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100BF-27F9-41AD-9A7E-FF15A980053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40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100BF-27F9-41AD-9A7E-FF15A980053D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273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5898-CE3E-E0F6-6D87-08CE03E5C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80DF9-BE65-E82F-7B75-D5AB1F5FF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65077-8980-925E-B30A-16C12F5A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1CEF-410F-3D8B-EB05-30C97414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7D1F7-2539-C4F5-FF82-19F2B332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246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3C98-3D96-9A67-F0FA-4509E096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E8EE4-DD92-ABD6-9958-5FD49E6F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36008-989D-E079-6DD4-44580CBB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6ED23-217D-4003-616C-6FBAB647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1114D-8A1D-24F8-C0A6-BA1D7241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423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C8C57C-07E5-94D6-C9FA-221E586A2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6B32A-3F51-64E1-17E5-3AFA78D87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331F-5A2E-CB47-809B-3D0DAC3A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3D63-E55F-B70E-7DF5-8073FE37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D8BA3-3C15-AB93-EBDE-09714AA1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042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FCD8-E541-E5A2-DA78-B25625EF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31B7-4BBB-0FA9-30F8-EBACB3FBC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C9552-7FA3-6C76-93E1-246496F1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429C6-1BFD-308A-3ED1-04BF83A2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45C8-0924-197D-826A-B0082F4C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570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81CE-CAEF-B0C7-9859-6E614B2C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9CBEF-0344-4FA1-9C7D-6FDD1D1EF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8CD8C-291C-6605-0276-5E917B08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8E84D-38C4-73EA-7D5D-9EB82876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DBBF2-E226-E9E3-CC68-90E230F1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068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159E-E9D1-C724-63C9-25F48CD8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02455-B80C-EAF7-ECB7-2BDA8FF1A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AE9F4-607A-FFC2-FBC0-00F844E97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A7B61-9385-4E95-8869-E8AA5B92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E974F-688E-1259-3FBE-0E96B43B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A702E-935D-E58B-2D34-9678B613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255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67A6-6003-9C35-122B-67741466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29BF4-1AB7-33D3-309C-B09BA006B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3ED96-CBDE-35C1-DA97-AA21A70AF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3496C-5018-ADAE-BDB0-EA5604B7C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17869-2D50-4097-14DA-F831572C2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E698D-098D-283A-3F75-F55E3C95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E4A8F-2579-F338-B505-23A1CBE0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7CDB2-8E5C-E673-D6CF-1A5D20B9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362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82E8-A686-4B41-CEC7-35B73E3E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9BD1AE-9CD5-DE96-EBA7-2704A300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6FB7D-0B65-DC03-4498-F3D36A5C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4A4C7-0BE3-0CD4-41D5-D697DC68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2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BD0B5-86CD-3A44-BAD6-2F2A0475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FA1BD-1726-44E3-C021-E19DA242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3B872-92A3-2D37-7B87-8C253509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200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B642-5218-C3FA-5E4C-532B4DA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5B970-12BF-4A0F-E814-ABB90945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0897B-AAEF-E732-0A7C-AD4B16F20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64439-1BE6-D977-022A-E99F4C94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3DDA6-D64D-CF43-6D63-D5738021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B4A71-86AB-B1F9-E367-53877D7C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946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1929-6A21-4AE7-3DAD-9D2E8AC3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3FA49F-E03D-2ADF-0B92-C6AEFCB1E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1F67F-8B3C-04E7-2856-CC39F2BF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3F2C8-B06F-869D-4B5E-0804CFE3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325C1-FCB2-21A7-9915-67290EA6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9D034-A517-7555-7D12-743C9CD8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8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72E539-8F32-FD65-8579-0DB19EE5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E4B49-C112-BA52-D06B-E2F45A07E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C3BA7-EAC7-8DDE-C266-6DB656252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542975-86C5-44AB-9E36-A9865B98DFFC}" type="datetimeFigureOut">
              <a:rPr lang="en-SG" smtClean="0"/>
              <a:t>16/2/2024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60CCE-97DD-6A86-77A9-3F4057CFB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EFDA4-0E07-2F52-7D78-C92B6CB42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97DC6E-C831-489D-AAFC-E21B979C9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469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88D74A45-8C44-4D66-9253-B2B25C223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01E061AE-B41F-42ED-0A76-9FF5619EF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3" b="32381"/>
          <a:stretch/>
        </p:blipFill>
        <p:spPr>
          <a:xfrm>
            <a:off x="20" y="1734307"/>
            <a:ext cx="12191979" cy="5123692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734306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9168D-B1E9-7CA8-0E6A-2C7B97BDF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461" y="324987"/>
            <a:ext cx="7179856" cy="1084332"/>
          </a:xfrm>
        </p:spPr>
        <p:txBody>
          <a:bodyPr anchor="ctr">
            <a:normAutofit/>
          </a:bodyPr>
          <a:lstStyle/>
          <a:p>
            <a:pPr algn="l"/>
            <a:r>
              <a:rPr lang="en-US" sz="4400"/>
              <a:t>Introduction to AI</a:t>
            </a:r>
            <a:endParaRPr lang="en-SG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67016-32DC-9E8E-3A35-A0BA754FE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3318" y="324987"/>
            <a:ext cx="3785222" cy="1084333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Ramadoss Mohan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50439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network of orange circles and lines&#10;&#10;Description automatically generated">
            <a:extLst>
              <a:ext uri="{FF2B5EF4-FFF2-40B4-BE49-F238E27FC236}">
                <a16:creationId xmlns:a16="http://schemas.microsoft.com/office/drawing/2014/main" id="{B8D31ADE-64C8-E291-4202-3744C6130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0EFE0-C9A2-1421-AFF9-B9CF6DAA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4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orange text and circles&#10;&#10;Description automatically generated">
            <a:extLst>
              <a:ext uri="{FF2B5EF4-FFF2-40B4-BE49-F238E27FC236}">
                <a16:creationId xmlns:a16="http://schemas.microsoft.com/office/drawing/2014/main" id="{C5A8012C-CE0B-D8F1-54B2-2C03C6582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8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7FA57-7263-A2B4-CEC7-296AC200A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7" r="13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CC06DD12-C7B3-0E31-898E-C99D330B1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CEB828-63AB-98DA-3FB9-AF2964109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" r="-1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55970C-55FF-BF0F-3A53-78313BDC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521"/>
            <a:ext cx="12192000" cy="58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2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9EC814-B4E1-D9BB-49CB-C9E8D4A91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0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41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67047-A4E2-628E-DAB4-87BD48200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" r="-2" b="1238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B9EE6A-BDB7-E0CF-F134-3117D548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9" y="309127"/>
            <a:ext cx="10507541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4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C7C51-46E9-CE54-B68B-828E4600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AI?</a:t>
            </a:r>
          </a:p>
        </p:txBody>
      </p:sp>
      <p:pic>
        <p:nvPicPr>
          <p:cNvPr id="5" name="Content Placeholder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86EF4795-2D3A-2DC7-11DA-3184616F4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437" y="643466"/>
            <a:ext cx="526245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3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D0334-B46C-4964-A388-10EBB091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Machine Learning?</a:t>
            </a:r>
          </a:p>
        </p:txBody>
      </p:sp>
      <p:pic>
        <p:nvPicPr>
          <p:cNvPr id="5" name="Content Placeholder 4" descr="A computer with text and arrows&#10;&#10;Description automatically generated with medium confidence">
            <a:extLst>
              <a:ext uri="{FF2B5EF4-FFF2-40B4-BE49-F238E27FC236}">
                <a16:creationId xmlns:a16="http://schemas.microsoft.com/office/drawing/2014/main" id="{572A1E66-D2D8-C32F-7D23-3E0413F64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71619"/>
            <a:ext cx="6780700" cy="37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8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A51AB469-DED9-2E2C-A791-A250A26A0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90" b="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75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7F064-7AE1-D1C7-9736-F76144E3E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94" b="1"/>
          <a:stretch/>
        </p:blipFill>
        <p:spPr>
          <a:xfrm>
            <a:off x="0" y="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3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D3B06-15EF-1EC0-16DB-62795F2CF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730" y="643466"/>
            <a:ext cx="644054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9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A20D5D-1A1E-770E-43B9-5C4033E26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4" r="1" b="168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005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ABC40-5562-525E-EF4A-2214F9CD3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8716"/>
            <a:ext cx="12192000" cy="6959409"/>
          </a:xfrm>
        </p:spPr>
      </p:pic>
    </p:spTree>
    <p:extLst>
      <p:ext uri="{BB962C8B-B14F-4D97-AF65-F5344CB8AC3E}">
        <p14:creationId xmlns:p14="http://schemas.microsoft.com/office/powerpoint/2010/main" val="308651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D5D45A-1210-C0BD-3164-EBE317500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4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2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17</Words>
  <Application>Microsoft Office PowerPoint</Application>
  <PresentationFormat>Widescreen</PresentationFormat>
  <Paragraphs>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Introduction to AI</vt:lpstr>
      <vt:lpstr>What is AI?</vt:lpstr>
      <vt:lpstr>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</dc:title>
  <dc:creator>Mohan Ramadoss</dc:creator>
  <cp:lastModifiedBy>Mohan Ramadoss</cp:lastModifiedBy>
  <cp:revision>2</cp:revision>
  <dcterms:created xsi:type="dcterms:W3CDTF">2024-02-16T07:02:03Z</dcterms:created>
  <dcterms:modified xsi:type="dcterms:W3CDTF">2024-02-16T15:18:25Z</dcterms:modified>
</cp:coreProperties>
</file>